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87" r:id="rId2"/>
    <p:sldId id="274" r:id="rId3"/>
    <p:sldId id="281" r:id="rId4"/>
    <p:sldId id="28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44" d="100"/>
          <a:sy n="44" d="100"/>
        </p:scale>
        <p:origin x="292" y="-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007A33-A6EC-8C61-F612-29195091F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2AA9392-B0B2-6F45-4B8D-8879F50A0C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68A6EC1-2AE3-8743-22C9-0C23C821299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8E02FA3-45FF-77E0-3EDD-43D5651D023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6EC05D8D-35D6-7239-031E-5C5C5D6EC1AC}"/>
                </a:ext>
              </a:extLst>
            </p:cNvPr>
            <p:cNvSpPr txBox="1"/>
            <p:nvPr/>
          </p:nvSpPr>
          <p:spPr>
            <a:xfrm>
              <a:off x="2063750" y="3009900"/>
              <a:ext cx="525145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J’additionne en ligne un nombre à un autre nombre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16B7019-96DD-879D-BBEF-F12C3FC1C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08802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25921E17-F9B6-8B70-BDA6-0938238583FA}"/>
              </a:ext>
            </a:extLst>
          </p:cNvPr>
          <p:cNvSpPr txBox="1">
            <a:spLocks/>
          </p:cNvSpPr>
          <p:nvPr/>
        </p:nvSpPr>
        <p:spPr>
          <a:xfrm>
            <a:off x="8102930" y="6490150"/>
            <a:ext cx="1041069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Exemple</a:t>
            </a:r>
            <a:endParaRPr lang="fr-FR" dirty="0"/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990A7C87-0150-5AC1-8204-3AAE2DF6D782}"/>
              </a:ext>
            </a:extLst>
          </p:cNvPr>
          <p:cNvGrpSpPr/>
          <p:nvPr/>
        </p:nvGrpSpPr>
        <p:grpSpPr>
          <a:xfrm>
            <a:off x="2204851" y="3252056"/>
            <a:ext cx="3064719" cy="1292584"/>
            <a:chOff x="6008243" y="4960698"/>
            <a:chExt cx="1499958" cy="761166"/>
          </a:xfrm>
        </p:grpSpPr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4C39071-90E3-6C12-687E-443D2DF38B6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BE813DB-8EAB-02F9-A615-EB9F4F0AE499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20AE8BDB-A056-2B5C-A572-DE69A9448252}"/>
              </a:ext>
            </a:extLst>
          </p:cNvPr>
          <p:cNvSpPr txBox="1"/>
          <p:nvPr/>
        </p:nvSpPr>
        <p:spPr>
          <a:xfrm>
            <a:off x="2295896" y="703963"/>
            <a:ext cx="67610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125 + 142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A671BEFB-C782-542C-F75A-F89F01FBE150}"/>
              </a:ext>
            </a:extLst>
          </p:cNvPr>
          <p:cNvGrpSpPr/>
          <p:nvPr/>
        </p:nvGrpSpPr>
        <p:grpSpPr>
          <a:xfrm flipV="1">
            <a:off x="2357663" y="1787781"/>
            <a:ext cx="1560950" cy="864789"/>
            <a:chOff x="6008243" y="4960698"/>
            <a:chExt cx="1499958" cy="761166"/>
          </a:xfrm>
        </p:grpSpPr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DB03FFBA-D029-6558-47CD-65A0558AAB8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B2244675-630E-ABF5-AD52-292B51803BD8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11A4962C-76C6-241B-834C-EFAE18A69B10}"/>
              </a:ext>
            </a:extLst>
          </p:cNvPr>
          <p:cNvGrpSpPr/>
          <p:nvPr/>
        </p:nvGrpSpPr>
        <p:grpSpPr>
          <a:xfrm flipV="1">
            <a:off x="5014958" y="1816451"/>
            <a:ext cx="1560950" cy="864789"/>
            <a:chOff x="6008243" y="4960698"/>
            <a:chExt cx="1499958" cy="761166"/>
          </a:xfrm>
        </p:grpSpPr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A328826C-10C8-FE3A-1CFB-97F091FD7E8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8915BE02-14C7-3941-B79F-9233596A50B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ZoneTexte 33">
            <a:extLst>
              <a:ext uri="{FF2B5EF4-FFF2-40B4-BE49-F238E27FC236}">
                <a16:creationId xmlns:a16="http://schemas.microsoft.com/office/drawing/2014/main" id="{4802861E-E342-5DFB-A351-A2133FD286DC}"/>
              </a:ext>
            </a:extLst>
          </p:cNvPr>
          <p:cNvSpPr txBox="1"/>
          <p:nvPr/>
        </p:nvSpPr>
        <p:spPr>
          <a:xfrm>
            <a:off x="1391393" y="2481741"/>
            <a:ext cx="35210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100+20+5 +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36BA965F-E316-D2C3-7664-A0DEE7147542}"/>
              </a:ext>
            </a:extLst>
          </p:cNvPr>
          <p:cNvSpPr txBox="1"/>
          <p:nvPr/>
        </p:nvSpPr>
        <p:spPr>
          <a:xfrm>
            <a:off x="2794803" y="4501649"/>
            <a:ext cx="21537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200 +</a:t>
            </a: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12045197-986A-E46C-F0DB-8CDA1C50B2CF}"/>
              </a:ext>
            </a:extLst>
          </p:cNvPr>
          <p:cNvGrpSpPr/>
          <p:nvPr/>
        </p:nvGrpSpPr>
        <p:grpSpPr>
          <a:xfrm>
            <a:off x="3341085" y="3206976"/>
            <a:ext cx="3376390" cy="1292584"/>
            <a:chOff x="6008243" y="4960698"/>
            <a:chExt cx="1499958" cy="761166"/>
          </a:xfrm>
        </p:grpSpPr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0152BBD-26D7-C9DC-AF28-676780921C1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2C52975-3E89-0570-D9E0-7DCB7BC1E4B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BD8D99E2-BE88-8D2C-9E8D-7ED2D82860EF}"/>
              </a:ext>
            </a:extLst>
          </p:cNvPr>
          <p:cNvSpPr txBox="1"/>
          <p:nvPr/>
        </p:nvSpPr>
        <p:spPr>
          <a:xfrm>
            <a:off x="4378363" y="4501649"/>
            <a:ext cx="3801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60 + 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B6E472A4-3ADF-F658-C373-77153332EE79}"/>
              </a:ext>
            </a:extLst>
          </p:cNvPr>
          <p:cNvGrpSpPr/>
          <p:nvPr/>
        </p:nvGrpSpPr>
        <p:grpSpPr>
          <a:xfrm>
            <a:off x="4284114" y="3208021"/>
            <a:ext cx="3376390" cy="1292584"/>
            <a:chOff x="6008243" y="4960698"/>
            <a:chExt cx="1499958" cy="761166"/>
          </a:xfrm>
        </p:grpSpPr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A7A7A2C5-C420-D40E-D161-D451A23AB56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074D98FE-7388-6A11-BBB3-6AB91077C9B6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0B387714-A475-D6FD-E882-8AB5C1580BD1}"/>
              </a:ext>
            </a:extLst>
          </p:cNvPr>
          <p:cNvSpPr txBox="1"/>
          <p:nvPr/>
        </p:nvSpPr>
        <p:spPr>
          <a:xfrm>
            <a:off x="5666316" y="4516781"/>
            <a:ext cx="624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7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E4E07DA-7BA9-4087-8B92-EAD2F28B11C5}"/>
              </a:ext>
            </a:extLst>
          </p:cNvPr>
          <p:cNvSpPr txBox="1"/>
          <p:nvPr/>
        </p:nvSpPr>
        <p:spPr>
          <a:xfrm>
            <a:off x="4729201" y="2493120"/>
            <a:ext cx="32320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100 +40+2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8BB94519-BC6E-32B8-DC13-7B34D7675C1A}"/>
              </a:ext>
            </a:extLst>
          </p:cNvPr>
          <p:cNvGrpSpPr/>
          <p:nvPr/>
        </p:nvGrpSpPr>
        <p:grpSpPr>
          <a:xfrm>
            <a:off x="3678964" y="5289389"/>
            <a:ext cx="1940228" cy="761757"/>
            <a:chOff x="6008243" y="4960698"/>
            <a:chExt cx="1499958" cy="761166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7CA0B234-2F89-E02D-5778-96D92744626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FA1D3B3-0380-694A-8653-CB6E68A1B59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ZoneTexte 47">
            <a:extLst>
              <a:ext uri="{FF2B5EF4-FFF2-40B4-BE49-F238E27FC236}">
                <a16:creationId xmlns:a16="http://schemas.microsoft.com/office/drawing/2014/main" id="{6A6EA860-FBD2-7FB2-6ED5-1408D60B02FA}"/>
              </a:ext>
            </a:extLst>
          </p:cNvPr>
          <p:cNvSpPr txBox="1"/>
          <p:nvPr/>
        </p:nvSpPr>
        <p:spPr>
          <a:xfrm>
            <a:off x="4005750" y="5916600"/>
            <a:ext cx="1698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267</a:t>
            </a: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4" grpId="0"/>
      <p:bldP spid="35" grpId="0"/>
      <p:bldP spid="39" grpId="0"/>
      <p:bldP spid="43" grpId="0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A64603C0-71BF-7B52-6848-3495BCB733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3AB52E2-A531-9C23-E8D6-801D6C7C857F}"/>
              </a:ext>
            </a:extLst>
          </p:cNvPr>
          <p:cNvSpPr txBox="1"/>
          <p:nvPr/>
        </p:nvSpPr>
        <p:spPr>
          <a:xfrm>
            <a:off x="2331522" y="909206"/>
            <a:ext cx="67610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137 + 121</a:t>
            </a:r>
          </a:p>
        </p:txBody>
      </p:sp>
    </p:spTree>
    <p:extLst>
      <p:ext uri="{BB962C8B-B14F-4D97-AF65-F5344CB8AC3E}">
        <p14:creationId xmlns:p14="http://schemas.microsoft.com/office/powerpoint/2010/main" val="152671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990A7C87-0150-5AC1-8204-3AAE2DF6D782}"/>
              </a:ext>
            </a:extLst>
          </p:cNvPr>
          <p:cNvGrpSpPr/>
          <p:nvPr/>
        </p:nvGrpSpPr>
        <p:grpSpPr>
          <a:xfrm>
            <a:off x="2204851" y="3252056"/>
            <a:ext cx="3064719" cy="1292584"/>
            <a:chOff x="6008243" y="4960698"/>
            <a:chExt cx="1499958" cy="761166"/>
          </a:xfrm>
        </p:grpSpPr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4C39071-90E3-6C12-687E-443D2DF38B6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BE813DB-8EAB-02F9-A615-EB9F4F0AE499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20AE8BDB-A056-2B5C-A572-DE69A9448252}"/>
              </a:ext>
            </a:extLst>
          </p:cNvPr>
          <p:cNvSpPr txBox="1"/>
          <p:nvPr/>
        </p:nvSpPr>
        <p:spPr>
          <a:xfrm>
            <a:off x="2295896" y="703963"/>
            <a:ext cx="67610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137 + 121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A671BEFB-C782-542C-F75A-F89F01FBE150}"/>
              </a:ext>
            </a:extLst>
          </p:cNvPr>
          <p:cNvGrpSpPr/>
          <p:nvPr/>
        </p:nvGrpSpPr>
        <p:grpSpPr>
          <a:xfrm flipV="1">
            <a:off x="2357663" y="1787781"/>
            <a:ext cx="1560950" cy="864789"/>
            <a:chOff x="6008243" y="4960698"/>
            <a:chExt cx="1499958" cy="761166"/>
          </a:xfrm>
        </p:grpSpPr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DB03FFBA-D029-6558-47CD-65A0558AAB8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B2244675-630E-ABF5-AD52-292B51803BD8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11A4962C-76C6-241B-834C-EFAE18A69B10}"/>
              </a:ext>
            </a:extLst>
          </p:cNvPr>
          <p:cNvGrpSpPr/>
          <p:nvPr/>
        </p:nvGrpSpPr>
        <p:grpSpPr>
          <a:xfrm flipV="1">
            <a:off x="5014958" y="1816451"/>
            <a:ext cx="1560950" cy="864789"/>
            <a:chOff x="6008243" y="4960698"/>
            <a:chExt cx="1499958" cy="761166"/>
          </a:xfrm>
        </p:grpSpPr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A328826C-10C8-FE3A-1CFB-97F091FD7E8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8915BE02-14C7-3941-B79F-9233596A50B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ZoneTexte 33">
            <a:extLst>
              <a:ext uri="{FF2B5EF4-FFF2-40B4-BE49-F238E27FC236}">
                <a16:creationId xmlns:a16="http://schemas.microsoft.com/office/drawing/2014/main" id="{4802861E-E342-5DFB-A351-A2133FD286DC}"/>
              </a:ext>
            </a:extLst>
          </p:cNvPr>
          <p:cNvSpPr txBox="1"/>
          <p:nvPr/>
        </p:nvSpPr>
        <p:spPr>
          <a:xfrm>
            <a:off x="1391393" y="2481741"/>
            <a:ext cx="35210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100+30+7 +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36BA965F-E316-D2C3-7664-A0DEE7147542}"/>
              </a:ext>
            </a:extLst>
          </p:cNvPr>
          <p:cNvSpPr txBox="1"/>
          <p:nvPr/>
        </p:nvSpPr>
        <p:spPr>
          <a:xfrm>
            <a:off x="2794803" y="4501649"/>
            <a:ext cx="21537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200 +</a:t>
            </a: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12045197-986A-E46C-F0DB-8CDA1C50B2CF}"/>
              </a:ext>
            </a:extLst>
          </p:cNvPr>
          <p:cNvGrpSpPr/>
          <p:nvPr/>
        </p:nvGrpSpPr>
        <p:grpSpPr>
          <a:xfrm>
            <a:off x="3341085" y="3206976"/>
            <a:ext cx="3376390" cy="1292584"/>
            <a:chOff x="6008243" y="4960698"/>
            <a:chExt cx="1499958" cy="761166"/>
          </a:xfrm>
        </p:grpSpPr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0152BBD-26D7-C9DC-AF28-676780921C1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2C52975-3E89-0570-D9E0-7DCB7BC1E4B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BD8D99E2-BE88-8D2C-9E8D-7ED2D82860EF}"/>
              </a:ext>
            </a:extLst>
          </p:cNvPr>
          <p:cNvSpPr txBox="1"/>
          <p:nvPr/>
        </p:nvSpPr>
        <p:spPr>
          <a:xfrm>
            <a:off x="4378363" y="4501649"/>
            <a:ext cx="3801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50 + 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B6E472A4-3ADF-F658-C373-77153332EE79}"/>
              </a:ext>
            </a:extLst>
          </p:cNvPr>
          <p:cNvGrpSpPr/>
          <p:nvPr/>
        </p:nvGrpSpPr>
        <p:grpSpPr>
          <a:xfrm>
            <a:off x="4284114" y="3208021"/>
            <a:ext cx="3376390" cy="1292584"/>
            <a:chOff x="6008243" y="4960698"/>
            <a:chExt cx="1499958" cy="761166"/>
          </a:xfrm>
        </p:grpSpPr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A7A7A2C5-C420-D40E-D161-D451A23AB56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074D98FE-7388-6A11-BBB3-6AB91077C9B6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0B387714-A475-D6FD-E882-8AB5C1580BD1}"/>
              </a:ext>
            </a:extLst>
          </p:cNvPr>
          <p:cNvSpPr txBox="1"/>
          <p:nvPr/>
        </p:nvSpPr>
        <p:spPr>
          <a:xfrm>
            <a:off x="5666316" y="4516781"/>
            <a:ext cx="624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8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E4E07DA-7BA9-4087-8B92-EAD2F28B11C5}"/>
              </a:ext>
            </a:extLst>
          </p:cNvPr>
          <p:cNvSpPr txBox="1"/>
          <p:nvPr/>
        </p:nvSpPr>
        <p:spPr>
          <a:xfrm>
            <a:off x="4729201" y="2493120"/>
            <a:ext cx="32320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100 +20+1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8BB94519-BC6E-32B8-DC13-7B34D7675C1A}"/>
              </a:ext>
            </a:extLst>
          </p:cNvPr>
          <p:cNvGrpSpPr/>
          <p:nvPr/>
        </p:nvGrpSpPr>
        <p:grpSpPr>
          <a:xfrm>
            <a:off x="3678964" y="5289389"/>
            <a:ext cx="1940228" cy="761757"/>
            <a:chOff x="6008243" y="4960698"/>
            <a:chExt cx="1499958" cy="761166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7CA0B234-2F89-E02D-5778-96D92744626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FA1D3B3-0380-694A-8653-CB6E68A1B59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ZoneTexte 47">
            <a:extLst>
              <a:ext uri="{FF2B5EF4-FFF2-40B4-BE49-F238E27FC236}">
                <a16:creationId xmlns:a16="http://schemas.microsoft.com/office/drawing/2014/main" id="{6A6EA860-FBD2-7FB2-6ED5-1408D60B02FA}"/>
              </a:ext>
            </a:extLst>
          </p:cNvPr>
          <p:cNvSpPr txBox="1"/>
          <p:nvPr/>
        </p:nvSpPr>
        <p:spPr>
          <a:xfrm>
            <a:off x="4005750" y="5916600"/>
            <a:ext cx="1698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258</a:t>
            </a:r>
          </a:p>
        </p:txBody>
      </p:sp>
    </p:spTree>
    <p:extLst>
      <p:ext uri="{BB962C8B-B14F-4D97-AF65-F5344CB8AC3E}">
        <p14:creationId xmlns:p14="http://schemas.microsoft.com/office/powerpoint/2010/main" val="345329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4" grpId="0"/>
      <p:bldP spid="35" grpId="0"/>
      <p:bldP spid="39" grpId="0"/>
      <p:bldP spid="43" grpId="0"/>
      <p:bldP spid="48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320</TotalTime>
  <Words>48</Words>
  <Application>Microsoft Office PowerPoint</Application>
  <PresentationFormat>Affichage à l'écran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</vt:lpstr>
      <vt:lpstr>Calcule sur ton ardoise.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41</cp:revision>
  <dcterms:created xsi:type="dcterms:W3CDTF">2023-02-07T14:55:57Z</dcterms:created>
  <dcterms:modified xsi:type="dcterms:W3CDTF">2025-09-13T08:39:50Z</dcterms:modified>
</cp:coreProperties>
</file>